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901117-89AA-9CDD-B4A0-6C44A3614344}" v="11" dt="2025-12-12T15:22:42.395"/>
    <p1510:client id="{38CD7FD1-12A8-CFF4-5E45-BCC8A233B54D}" v="39" dt="2025-12-12T14:44:08.87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03721" y="6602328"/>
            <a:ext cx="5064759" cy="111125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t>C</a:t>
            </a:r>
            <a:r>
              <a:rPr spc="-10"/>
              <a:t> </a:t>
            </a:r>
            <a:r>
              <a:t>O</a:t>
            </a:r>
            <a:r>
              <a:rPr spc="40"/>
              <a:t> </a:t>
            </a:r>
            <a:r>
              <a:t>N</a:t>
            </a:r>
            <a:r>
              <a:rPr spc="-5"/>
              <a:t> </a:t>
            </a:r>
            <a:r>
              <a:t>F</a:t>
            </a:r>
            <a:r>
              <a:rPr spc="60"/>
              <a:t> </a:t>
            </a:r>
            <a:r>
              <a:t>I</a:t>
            </a:r>
            <a:r>
              <a:rPr spc="-35"/>
              <a:t> </a:t>
            </a:r>
            <a:r>
              <a:t>D</a:t>
            </a:r>
            <a:r>
              <a:rPr spc="70"/>
              <a:t> </a:t>
            </a:r>
            <a:r>
              <a:t>E</a:t>
            </a:r>
            <a:r>
              <a:rPr spc="-45"/>
              <a:t> </a:t>
            </a:r>
            <a:r>
              <a:t>N</a:t>
            </a:r>
            <a:r>
              <a:rPr spc="70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85"/>
              <a:t> </a:t>
            </a:r>
            <a:r>
              <a:t>–</a:t>
            </a:r>
            <a:r>
              <a:rPr spc="350"/>
              <a:t> </a:t>
            </a:r>
            <a:r>
              <a:t>D O</a:t>
            </a:r>
            <a:r>
              <a:rPr spc="400"/>
              <a:t> </a:t>
            </a:r>
            <a:r>
              <a:t>N O</a:t>
            </a:r>
            <a:r>
              <a:rPr spc="40"/>
              <a:t> </a:t>
            </a:r>
            <a:r>
              <a:t>T</a:t>
            </a:r>
            <a:r>
              <a:rPr spc="360"/>
              <a:t> </a:t>
            </a:r>
            <a:r>
              <a:t>D I</a:t>
            </a:r>
            <a:r>
              <a:rPr spc="35"/>
              <a:t> </a:t>
            </a:r>
            <a:r>
              <a:t>S</a:t>
            </a:r>
            <a:r>
              <a:rPr spc="-45"/>
              <a:t> </a:t>
            </a:r>
            <a:r>
              <a:t>T</a:t>
            </a:r>
            <a:r>
              <a:rPr spc="65"/>
              <a:t> </a:t>
            </a:r>
            <a:r>
              <a:t>R I</a:t>
            </a:r>
            <a:r>
              <a:rPr spc="40"/>
              <a:t> </a:t>
            </a:r>
            <a:r>
              <a:t>B</a:t>
            </a:r>
            <a:r>
              <a:rPr spc="-45"/>
              <a:t> </a:t>
            </a:r>
            <a:r>
              <a:t>U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E</a:t>
            </a:r>
            <a:r>
              <a:rPr spc="260"/>
              <a:t>  </a:t>
            </a:r>
            <a:r>
              <a:t>|</a:t>
            </a:r>
            <a:r>
              <a:rPr spc="270"/>
              <a:t>  </a:t>
            </a:r>
            <a:r>
              <a:t>A</a:t>
            </a:r>
            <a:r>
              <a:rPr spc="-40"/>
              <a:t> </a:t>
            </a:r>
            <a:r>
              <a:t>D</a:t>
            </a:r>
            <a:r>
              <a:rPr spc="75"/>
              <a:t> </a:t>
            </a:r>
            <a:r>
              <a:t>V</a:t>
            </a:r>
            <a:r>
              <a:rPr spc="30"/>
              <a:t> </a:t>
            </a:r>
            <a:r>
              <a:t>A</a:t>
            </a:r>
            <a:r>
              <a:rPr spc="-45"/>
              <a:t> </a:t>
            </a:r>
            <a:r>
              <a:t>N</a:t>
            </a:r>
            <a:r>
              <a:rPr spc="75"/>
              <a:t> </a:t>
            </a:r>
            <a:r>
              <a:t>C E</a:t>
            </a:r>
            <a:r>
              <a:rPr spc="30"/>
              <a:t> </a:t>
            </a:r>
            <a:r>
              <a:t>D</a:t>
            </a:r>
            <a:r>
              <a:rPr spc="285"/>
              <a:t> </a:t>
            </a:r>
            <a:r>
              <a:t>F</a:t>
            </a:r>
            <a:r>
              <a:rPr spc="65"/>
              <a:t> </a:t>
            </a:r>
            <a:r>
              <a:t>U N C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O</a:t>
            </a:r>
            <a:r>
              <a:rPr spc="-40"/>
              <a:t> </a:t>
            </a:r>
            <a:r>
              <a:t>N</a:t>
            </a:r>
            <a:r>
              <a:rPr spc="75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90"/>
              <a:t> </a:t>
            </a:r>
            <a:r>
              <a:t>F</a:t>
            </a:r>
            <a:r>
              <a:rPr spc="-10"/>
              <a:t> </a:t>
            </a:r>
            <a:r>
              <a:t>A</a:t>
            </a:r>
            <a:r>
              <a:rPr spc="30"/>
              <a:t> </a:t>
            </a:r>
            <a:r>
              <a:t>B</a:t>
            </a:r>
            <a:r>
              <a:rPr spc="25"/>
              <a:t> </a:t>
            </a:r>
            <a:r>
              <a:t>R I</a:t>
            </a:r>
            <a:r>
              <a:rPr spc="40"/>
              <a:t> </a:t>
            </a:r>
            <a:r>
              <a:t>C S</a:t>
            </a:r>
            <a:r>
              <a:rPr spc="325"/>
              <a:t> </a:t>
            </a:r>
            <a:r>
              <a:t>O</a:t>
            </a:r>
            <a:r>
              <a:rPr spc="40"/>
              <a:t> </a:t>
            </a:r>
            <a:r>
              <a:t>F</a:t>
            </a:r>
            <a:r>
              <a:rPr spc="350"/>
              <a:t> </a:t>
            </a:r>
            <a:r>
              <a:t>A</a:t>
            </a:r>
            <a:r>
              <a:rPr spc="30"/>
              <a:t> </a:t>
            </a:r>
            <a:r>
              <a:t>M</a:t>
            </a:r>
            <a:r>
              <a:rPr spc="10"/>
              <a:t> </a:t>
            </a:r>
            <a:r>
              <a:t>E</a:t>
            </a:r>
            <a:r>
              <a:rPr spc="30"/>
              <a:t> </a:t>
            </a:r>
            <a:r>
              <a:t>R I</a:t>
            </a:r>
            <a:r>
              <a:rPr spc="35"/>
              <a:t> </a:t>
            </a:r>
            <a:r>
              <a:t>C </a:t>
            </a:r>
            <a:r>
              <a:rPr spc="-50"/>
              <a:t>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03721" y="6602328"/>
            <a:ext cx="5064759" cy="111125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t>C</a:t>
            </a:r>
            <a:r>
              <a:rPr spc="-10"/>
              <a:t> </a:t>
            </a:r>
            <a:r>
              <a:t>O</a:t>
            </a:r>
            <a:r>
              <a:rPr spc="40"/>
              <a:t> </a:t>
            </a:r>
            <a:r>
              <a:t>N</a:t>
            </a:r>
            <a:r>
              <a:rPr spc="-5"/>
              <a:t> </a:t>
            </a:r>
            <a:r>
              <a:t>F</a:t>
            </a:r>
            <a:r>
              <a:rPr spc="60"/>
              <a:t> </a:t>
            </a:r>
            <a:r>
              <a:t>I</a:t>
            </a:r>
            <a:r>
              <a:rPr spc="-35"/>
              <a:t> </a:t>
            </a:r>
            <a:r>
              <a:t>D</a:t>
            </a:r>
            <a:r>
              <a:rPr spc="70"/>
              <a:t> </a:t>
            </a:r>
            <a:r>
              <a:t>E</a:t>
            </a:r>
            <a:r>
              <a:rPr spc="-45"/>
              <a:t> </a:t>
            </a:r>
            <a:r>
              <a:t>N</a:t>
            </a:r>
            <a:r>
              <a:rPr spc="70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85"/>
              <a:t> </a:t>
            </a:r>
            <a:r>
              <a:t>–</a:t>
            </a:r>
            <a:r>
              <a:rPr spc="350"/>
              <a:t> </a:t>
            </a:r>
            <a:r>
              <a:t>D O</a:t>
            </a:r>
            <a:r>
              <a:rPr spc="400"/>
              <a:t> </a:t>
            </a:r>
            <a:r>
              <a:t>N O</a:t>
            </a:r>
            <a:r>
              <a:rPr spc="40"/>
              <a:t> </a:t>
            </a:r>
            <a:r>
              <a:t>T</a:t>
            </a:r>
            <a:r>
              <a:rPr spc="360"/>
              <a:t> </a:t>
            </a:r>
            <a:r>
              <a:t>D I</a:t>
            </a:r>
            <a:r>
              <a:rPr spc="35"/>
              <a:t> </a:t>
            </a:r>
            <a:r>
              <a:t>S</a:t>
            </a:r>
            <a:r>
              <a:rPr spc="-45"/>
              <a:t> </a:t>
            </a:r>
            <a:r>
              <a:t>T</a:t>
            </a:r>
            <a:r>
              <a:rPr spc="65"/>
              <a:t> </a:t>
            </a:r>
            <a:r>
              <a:t>R I</a:t>
            </a:r>
            <a:r>
              <a:rPr spc="40"/>
              <a:t> </a:t>
            </a:r>
            <a:r>
              <a:t>B</a:t>
            </a:r>
            <a:r>
              <a:rPr spc="-45"/>
              <a:t> </a:t>
            </a:r>
            <a:r>
              <a:t>U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E</a:t>
            </a:r>
            <a:r>
              <a:rPr spc="260"/>
              <a:t>  </a:t>
            </a:r>
            <a:r>
              <a:t>|</a:t>
            </a:r>
            <a:r>
              <a:rPr spc="270"/>
              <a:t>  </a:t>
            </a:r>
            <a:r>
              <a:t>A</a:t>
            </a:r>
            <a:r>
              <a:rPr spc="-40"/>
              <a:t> </a:t>
            </a:r>
            <a:r>
              <a:t>D</a:t>
            </a:r>
            <a:r>
              <a:rPr spc="75"/>
              <a:t> </a:t>
            </a:r>
            <a:r>
              <a:t>V</a:t>
            </a:r>
            <a:r>
              <a:rPr spc="30"/>
              <a:t> </a:t>
            </a:r>
            <a:r>
              <a:t>A</a:t>
            </a:r>
            <a:r>
              <a:rPr spc="-45"/>
              <a:t> </a:t>
            </a:r>
            <a:r>
              <a:t>N</a:t>
            </a:r>
            <a:r>
              <a:rPr spc="75"/>
              <a:t> </a:t>
            </a:r>
            <a:r>
              <a:t>C E</a:t>
            </a:r>
            <a:r>
              <a:rPr spc="30"/>
              <a:t> </a:t>
            </a:r>
            <a:r>
              <a:t>D</a:t>
            </a:r>
            <a:r>
              <a:rPr spc="285"/>
              <a:t> </a:t>
            </a:r>
            <a:r>
              <a:t>F</a:t>
            </a:r>
            <a:r>
              <a:rPr spc="65"/>
              <a:t> </a:t>
            </a:r>
            <a:r>
              <a:t>U N C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O</a:t>
            </a:r>
            <a:r>
              <a:rPr spc="-40"/>
              <a:t> </a:t>
            </a:r>
            <a:r>
              <a:t>N</a:t>
            </a:r>
            <a:r>
              <a:rPr spc="75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90"/>
              <a:t> </a:t>
            </a:r>
            <a:r>
              <a:t>F</a:t>
            </a:r>
            <a:r>
              <a:rPr spc="-10"/>
              <a:t> </a:t>
            </a:r>
            <a:r>
              <a:t>A</a:t>
            </a:r>
            <a:r>
              <a:rPr spc="30"/>
              <a:t> </a:t>
            </a:r>
            <a:r>
              <a:t>B</a:t>
            </a:r>
            <a:r>
              <a:rPr spc="25"/>
              <a:t> </a:t>
            </a:r>
            <a:r>
              <a:t>R I</a:t>
            </a:r>
            <a:r>
              <a:rPr spc="40"/>
              <a:t> </a:t>
            </a:r>
            <a:r>
              <a:t>C S</a:t>
            </a:r>
            <a:r>
              <a:rPr spc="325"/>
              <a:t> </a:t>
            </a:r>
            <a:r>
              <a:t>O</a:t>
            </a:r>
            <a:r>
              <a:rPr spc="40"/>
              <a:t> </a:t>
            </a:r>
            <a:r>
              <a:t>F</a:t>
            </a:r>
            <a:r>
              <a:rPr spc="350"/>
              <a:t> </a:t>
            </a:r>
            <a:r>
              <a:t>A</a:t>
            </a:r>
            <a:r>
              <a:rPr spc="30"/>
              <a:t> </a:t>
            </a:r>
            <a:r>
              <a:t>M</a:t>
            </a:r>
            <a:r>
              <a:rPr spc="10"/>
              <a:t> </a:t>
            </a:r>
            <a:r>
              <a:t>E</a:t>
            </a:r>
            <a:r>
              <a:rPr spc="30"/>
              <a:t> </a:t>
            </a:r>
            <a:r>
              <a:t>R I</a:t>
            </a:r>
            <a:r>
              <a:rPr spc="35"/>
              <a:t> </a:t>
            </a:r>
            <a:r>
              <a:t>C </a:t>
            </a:r>
            <a:r>
              <a:rPr spc="-50"/>
              <a:t>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6403721" y="6602328"/>
            <a:ext cx="5064759" cy="111125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t>C</a:t>
            </a:r>
            <a:r>
              <a:rPr spc="-10"/>
              <a:t> </a:t>
            </a:r>
            <a:r>
              <a:t>O</a:t>
            </a:r>
            <a:r>
              <a:rPr spc="40"/>
              <a:t> </a:t>
            </a:r>
            <a:r>
              <a:t>N</a:t>
            </a:r>
            <a:r>
              <a:rPr spc="-5"/>
              <a:t> </a:t>
            </a:r>
            <a:r>
              <a:t>F</a:t>
            </a:r>
            <a:r>
              <a:rPr spc="60"/>
              <a:t> </a:t>
            </a:r>
            <a:r>
              <a:t>I</a:t>
            </a:r>
            <a:r>
              <a:rPr spc="-35"/>
              <a:t> </a:t>
            </a:r>
            <a:r>
              <a:t>D</a:t>
            </a:r>
            <a:r>
              <a:rPr spc="70"/>
              <a:t> </a:t>
            </a:r>
            <a:r>
              <a:t>E</a:t>
            </a:r>
            <a:r>
              <a:rPr spc="-45"/>
              <a:t> </a:t>
            </a:r>
            <a:r>
              <a:t>N</a:t>
            </a:r>
            <a:r>
              <a:rPr spc="70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85"/>
              <a:t> </a:t>
            </a:r>
            <a:r>
              <a:t>–</a:t>
            </a:r>
            <a:r>
              <a:rPr spc="350"/>
              <a:t> </a:t>
            </a:r>
            <a:r>
              <a:t>D O</a:t>
            </a:r>
            <a:r>
              <a:rPr spc="400"/>
              <a:t> </a:t>
            </a:r>
            <a:r>
              <a:t>N O</a:t>
            </a:r>
            <a:r>
              <a:rPr spc="40"/>
              <a:t> </a:t>
            </a:r>
            <a:r>
              <a:t>T</a:t>
            </a:r>
            <a:r>
              <a:rPr spc="360"/>
              <a:t> </a:t>
            </a:r>
            <a:r>
              <a:t>D I</a:t>
            </a:r>
            <a:r>
              <a:rPr spc="35"/>
              <a:t> </a:t>
            </a:r>
            <a:r>
              <a:t>S</a:t>
            </a:r>
            <a:r>
              <a:rPr spc="-45"/>
              <a:t> </a:t>
            </a:r>
            <a:r>
              <a:t>T</a:t>
            </a:r>
            <a:r>
              <a:rPr spc="65"/>
              <a:t> </a:t>
            </a:r>
            <a:r>
              <a:t>R I</a:t>
            </a:r>
            <a:r>
              <a:rPr spc="40"/>
              <a:t> </a:t>
            </a:r>
            <a:r>
              <a:t>B</a:t>
            </a:r>
            <a:r>
              <a:rPr spc="-45"/>
              <a:t> </a:t>
            </a:r>
            <a:r>
              <a:t>U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E</a:t>
            </a:r>
            <a:r>
              <a:rPr spc="260"/>
              <a:t>  </a:t>
            </a:r>
            <a:r>
              <a:t>|</a:t>
            </a:r>
            <a:r>
              <a:rPr spc="270"/>
              <a:t>  </a:t>
            </a:r>
            <a:r>
              <a:t>A</a:t>
            </a:r>
            <a:r>
              <a:rPr spc="-40"/>
              <a:t> </a:t>
            </a:r>
            <a:r>
              <a:t>D</a:t>
            </a:r>
            <a:r>
              <a:rPr spc="75"/>
              <a:t> </a:t>
            </a:r>
            <a:r>
              <a:t>V</a:t>
            </a:r>
            <a:r>
              <a:rPr spc="30"/>
              <a:t> </a:t>
            </a:r>
            <a:r>
              <a:t>A</a:t>
            </a:r>
            <a:r>
              <a:rPr spc="-45"/>
              <a:t> </a:t>
            </a:r>
            <a:r>
              <a:t>N</a:t>
            </a:r>
            <a:r>
              <a:rPr spc="75"/>
              <a:t> </a:t>
            </a:r>
            <a:r>
              <a:t>C E</a:t>
            </a:r>
            <a:r>
              <a:rPr spc="30"/>
              <a:t> </a:t>
            </a:r>
            <a:r>
              <a:t>D</a:t>
            </a:r>
            <a:r>
              <a:rPr spc="285"/>
              <a:t> </a:t>
            </a:r>
            <a:r>
              <a:t>F</a:t>
            </a:r>
            <a:r>
              <a:rPr spc="65"/>
              <a:t> </a:t>
            </a:r>
            <a:r>
              <a:t>U N C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O</a:t>
            </a:r>
            <a:r>
              <a:rPr spc="-40"/>
              <a:t> </a:t>
            </a:r>
            <a:r>
              <a:t>N</a:t>
            </a:r>
            <a:r>
              <a:rPr spc="75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90"/>
              <a:t> </a:t>
            </a:r>
            <a:r>
              <a:t>F</a:t>
            </a:r>
            <a:r>
              <a:rPr spc="-10"/>
              <a:t> </a:t>
            </a:r>
            <a:r>
              <a:t>A</a:t>
            </a:r>
            <a:r>
              <a:rPr spc="30"/>
              <a:t> </a:t>
            </a:r>
            <a:r>
              <a:t>B</a:t>
            </a:r>
            <a:r>
              <a:rPr spc="25"/>
              <a:t> </a:t>
            </a:r>
            <a:r>
              <a:t>R I</a:t>
            </a:r>
            <a:r>
              <a:rPr spc="40"/>
              <a:t> </a:t>
            </a:r>
            <a:r>
              <a:t>C S</a:t>
            </a:r>
            <a:r>
              <a:rPr spc="325"/>
              <a:t> </a:t>
            </a:r>
            <a:r>
              <a:t>O</a:t>
            </a:r>
            <a:r>
              <a:rPr spc="40"/>
              <a:t> </a:t>
            </a:r>
            <a:r>
              <a:t>F</a:t>
            </a:r>
            <a:r>
              <a:rPr spc="350"/>
              <a:t> </a:t>
            </a:r>
            <a:r>
              <a:t>A</a:t>
            </a:r>
            <a:r>
              <a:rPr spc="30"/>
              <a:t> </a:t>
            </a:r>
            <a:r>
              <a:t>M</a:t>
            </a:r>
            <a:r>
              <a:rPr spc="10"/>
              <a:t> </a:t>
            </a:r>
            <a:r>
              <a:t>E</a:t>
            </a:r>
            <a:r>
              <a:rPr spc="30"/>
              <a:t> </a:t>
            </a:r>
            <a:r>
              <a:t>R I</a:t>
            </a:r>
            <a:r>
              <a:rPr spc="35"/>
              <a:t> </a:t>
            </a:r>
            <a:r>
              <a:t>C </a:t>
            </a:r>
            <a:r>
              <a:rPr spc="-50"/>
              <a:t>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6403721" y="6602328"/>
            <a:ext cx="5064759" cy="111125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t>C</a:t>
            </a:r>
            <a:r>
              <a:rPr spc="-10"/>
              <a:t> </a:t>
            </a:r>
            <a:r>
              <a:t>O</a:t>
            </a:r>
            <a:r>
              <a:rPr spc="40"/>
              <a:t> </a:t>
            </a:r>
            <a:r>
              <a:t>N</a:t>
            </a:r>
            <a:r>
              <a:rPr spc="-5"/>
              <a:t> </a:t>
            </a:r>
            <a:r>
              <a:t>F</a:t>
            </a:r>
            <a:r>
              <a:rPr spc="60"/>
              <a:t> </a:t>
            </a:r>
            <a:r>
              <a:t>I</a:t>
            </a:r>
            <a:r>
              <a:rPr spc="-35"/>
              <a:t> </a:t>
            </a:r>
            <a:r>
              <a:t>D</a:t>
            </a:r>
            <a:r>
              <a:rPr spc="70"/>
              <a:t> </a:t>
            </a:r>
            <a:r>
              <a:t>E</a:t>
            </a:r>
            <a:r>
              <a:rPr spc="-45"/>
              <a:t> </a:t>
            </a:r>
            <a:r>
              <a:t>N</a:t>
            </a:r>
            <a:r>
              <a:rPr spc="70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85"/>
              <a:t> </a:t>
            </a:r>
            <a:r>
              <a:t>–</a:t>
            </a:r>
            <a:r>
              <a:rPr spc="350"/>
              <a:t> </a:t>
            </a:r>
            <a:r>
              <a:t>D O</a:t>
            </a:r>
            <a:r>
              <a:rPr spc="400"/>
              <a:t> </a:t>
            </a:r>
            <a:r>
              <a:t>N O</a:t>
            </a:r>
            <a:r>
              <a:rPr spc="40"/>
              <a:t> </a:t>
            </a:r>
            <a:r>
              <a:t>T</a:t>
            </a:r>
            <a:r>
              <a:rPr spc="360"/>
              <a:t> </a:t>
            </a:r>
            <a:r>
              <a:t>D I</a:t>
            </a:r>
            <a:r>
              <a:rPr spc="35"/>
              <a:t> </a:t>
            </a:r>
            <a:r>
              <a:t>S</a:t>
            </a:r>
            <a:r>
              <a:rPr spc="-45"/>
              <a:t> </a:t>
            </a:r>
            <a:r>
              <a:t>T</a:t>
            </a:r>
            <a:r>
              <a:rPr spc="65"/>
              <a:t> </a:t>
            </a:r>
            <a:r>
              <a:t>R I</a:t>
            </a:r>
            <a:r>
              <a:rPr spc="40"/>
              <a:t> </a:t>
            </a:r>
            <a:r>
              <a:t>B</a:t>
            </a:r>
            <a:r>
              <a:rPr spc="-45"/>
              <a:t> </a:t>
            </a:r>
            <a:r>
              <a:t>U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E</a:t>
            </a:r>
            <a:r>
              <a:rPr spc="260"/>
              <a:t>  </a:t>
            </a:r>
            <a:r>
              <a:t>|</a:t>
            </a:r>
            <a:r>
              <a:rPr spc="270"/>
              <a:t>  </a:t>
            </a:r>
            <a:r>
              <a:t>A</a:t>
            </a:r>
            <a:r>
              <a:rPr spc="-40"/>
              <a:t> </a:t>
            </a:r>
            <a:r>
              <a:t>D</a:t>
            </a:r>
            <a:r>
              <a:rPr spc="75"/>
              <a:t> </a:t>
            </a:r>
            <a:r>
              <a:t>V</a:t>
            </a:r>
            <a:r>
              <a:rPr spc="30"/>
              <a:t> </a:t>
            </a:r>
            <a:r>
              <a:t>A</a:t>
            </a:r>
            <a:r>
              <a:rPr spc="-45"/>
              <a:t> </a:t>
            </a:r>
            <a:r>
              <a:t>N</a:t>
            </a:r>
            <a:r>
              <a:rPr spc="75"/>
              <a:t> </a:t>
            </a:r>
            <a:r>
              <a:t>C E</a:t>
            </a:r>
            <a:r>
              <a:rPr spc="30"/>
              <a:t> </a:t>
            </a:r>
            <a:r>
              <a:t>D</a:t>
            </a:r>
            <a:r>
              <a:rPr spc="285"/>
              <a:t> </a:t>
            </a:r>
            <a:r>
              <a:t>F</a:t>
            </a:r>
            <a:r>
              <a:rPr spc="65"/>
              <a:t> </a:t>
            </a:r>
            <a:r>
              <a:t>U N C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O</a:t>
            </a:r>
            <a:r>
              <a:rPr spc="-40"/>
              <a:t> </a:t>
            </a:r>
            <a:r>
              <a:t>N</a:t>
            </a:r>
            <a:r>
              <a:rPr spc="75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90"/>
              <a:t> </a:t>
            </a:r>
            <a:r>
              <a:t>F</a:t>
            </a:r>
            <a:r>
              <a:rPr spc="-10"/>
              <a:t> </a:t>
            </a:r>
            <a:r>
              <a:t>A</a:t>
            </a:r>
            <a:r>
              <a:rPr spc="30"/>
              <a:t> </a:t>
            </a:r>
            <a:r>
              <a:t>B</a:t>
            </a:r>
            <a:r>
              <a:rPr spc="25"/>
              <a:t> </a:t>
            </a:r>
            <a:r>
              <a:t>R I</a:t>
            </a:r>
            <a:r>
              <a:rPr spc="40"/>
              <a:t> </a:t>
            </a:r>
            <a:r>
              <a:t>C S</a:t>
            </a:r>
            <a:r>
              <a:rPr spc="325"/>
              <a:t> </a:t>
            </a:r>
            <a:r>
              <a:t>O</a:t>
            </a:r>
            <a:r>
              <a:rPr spc="40"/>
              <a:t> </a:t>
            </a:r>
            <a:r>
              <a:t>F</a:t>
            </a:r>
            <a:r>
              <a:rPr spc="350"/>
              <a:t> </a:t>
            </a:r>
            <a:r>
              <a:t>A</a:t>
            </a:r>
            <a:r>
              <a:rPr spc="30"/>
              <a:t> </a:t>
            </a:r>
            <a:r>
              <a:t>M</a:t>
            </a:r>
            <a:r>
              <a:rPr spc="10"/>
              <a:t> </a:t>
            </a:r>
            <a:r>
              <a:t>E</a:t>
            </a:r>
            <a:r>
              <a:rPr spc="30"/>
              <a:t> </a:t>
            </a:r>
            <a:r>
              <a:t>R I</a:t>
            </a:r>
            <a:r>
              <a:rPr spc="35"/>
              <a:t> </a:t>
            </a:r>
            <a:r>
              <a:t>C </a:t>
            </a:r>
            <a:r>
              <a:rPr spc="-50"/>
              <a:t>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403721" y="6602328"/>
            <a:ext cx="5064759" cy="111125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t>C</a:t>
            </a:r>
            <a:r>
              <a:rPr spc="-10"/>
              <a:t> </a:t>
            </a:r>
            <a:r>
              <a:t>O</a:t>
            </a:r>
            <a:r>
              <a:rPr spc="40"/>
              <a:t> </a:t>
            </a:r>
            <a:r>
              <a:t>N</a:t>
            </a:r>
            <a:r>
              <a:rPr spc="-5"/>
              <a:t> </a:t>
            </a:r>
            <a:r>
              <a:t>F</a:t>
            </a:r>
            <a:r>
              <a:rPr spc="60"/>
              <a:t> </a:t>
            </a:r>
            <a:r>
              <a:t>I</a:t>
            </a:r>
            <a:r>
              <a:rPr spc="-35"/>
              <a:t> </a:t>
            </a:r>
            <a:r>
              <a:t>D</a:t>
            </a:r>
            <a:r>
              <a:rPr spc="70"/>
              <a:t> </a:t>
            </a:r>
            <a:r>
              <a:t>E</a:t>
            </a:r>
            <a:r>
              <a:rPr spc="-45"/>
              <a:t> </a:t>
            </a:r>
            <a:r>
              <a:t>N</a:t>
            </a:r>
            <a:r>
              <a:rPr spc="70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85"/>
              <a:t> </a:t>
            </a:r>
            <a:r>
              <a:t>–</a:t>
            </a:r>
            <a:r>
              <a:rPr spc="350"/>
              <a:t> </a:t>
            </a:r>
            <a:r>
              <a:t>D O</a:t>
            </a:r>
            <a:r>
              <a:rPr spc="400"/>
              <a:t> </a:t>
            </a:r>
            <a:r>
              <a:t>N O</a:t>
            </a:r>
            <a:r>
              <a:rPr spc="40"/>
              <a:t> </a:t>
            </a:r>
            <a:r>
              <a:t>T</a:t>
            </a:r>
            <a:r>
              <a:rPr spc="360"/>
              <a:t> </a:t>
            </a:r>
            <a:r>
              <a:t>D I</a:t>
            </a:r>
            <a:r>
              <a:rPr spc="35"/>
              <a:t> </a:t>
            </a:r>
            <a:r>
              <a:t>S</a:t>
            </a:r>
            <a:r>
              <a:rPr spc="-45"/>
              <a:t> </a:t>
            </a:r>
            <a:r>
              <a:t>T</a:t>
            </a:r>
            <a:r>
              <a:rPr spc="65"/>
              <a:t> </a:t>
            </a:r>
            <a:r>
              <a:t>R I</a:t>
            </a:r>
            <a:r>
              <a:rPr spc="40"/>
              <a:t> </a:t>
            </a:r>
            <a:r>
              <a:t>B</a:t>
            </a:r>
            <a:r>
              <a:rPr spc="-45"/>
              <a:t> </a:t>
            </a:r>
            <a:r>
              <a:t>U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E</a:t>
            </a:r>
            <a:r>
              <a:rPr spc="260"/>
              <a:t>  </a:t>
            </a:r>
            <a:r>
              <a:t>|</a:t>
            </a:r>
            <a:r>
              <a:rPr spc="270"/>
              <a:t>  </a:t>
            </a:r>
            <a:r>
              <a:t>A</a:t>
            </a:r>
            <a:r>
              <a:rPr spc="-40"/>
              <a:t> </a:t>
            </a:r>
            <a:r>
              <a:t>D</a:t>
            </a:r>
            <a:r>
              <a:rPr spc="75"/>
              <a:t> </a:t>
            </a:r>
            <a:r>
              <a:t>V</a:t>
            </a:r>
            <a:r>
              <a:rPr spc="30"/>
              <a:t> </a:t>
            </a:r>
            <a:r>
              <a:t>A</a:t>
            </a:r>
            <a:r>
              <a:rPr spc="-45"/>
              <a:t> </a:t>
            </a:r>
            <a:r>
              <a:t>N</a:t>
            </a:r>
            <a:r>
              <a:rPr spc="75"/>
              <a:t> </a:t>
            </a:r>
            <a:r>
              <a:t>C E</a:t>
            </a:r>
            <a:r>
              <a:rPr spc="30"/>
              <a:t> </a:t>
            </a:r>
            <a:r>
              <a:t>D</a:t>
            </a:r>
            <a:r>
              <a:rPr spc="285"/>
              <a:t> </a:t>
            </a:r>
            <a:r>
              <a:t>F</a:t>
            </a:r>
            <a:r>
              <a:rPr spc="65"/>
              <a:t> </a:t>
            </a:r>
            <a:r>
              <a:t>U N C</a:t>
            </a:r>
            <a:r>
              <a:rPr spc="75"/>
              <a:t> </a:t>
            </a:r>
            <a:r>
              <a:t>T</a:t>
            </a:r>
            <a:r>
              <a:rPr spc="-10"/>
              <a:t> </a:t>
            </a:r>
            <a:r>
              <a:t>I</a:t>
            </a:r>
            <a:r>
              <a:rPr spc="40"/>
              <a:t> </a:t>
            </a:r>
            <a:r>
              <a:t>O</a:t>
            </a:r>
            <a:r>
              <a:rPr spc="-40"/>
              <a:t> </a:t>
            </a:r>
            <a:r>
              <a:t>N</a:t>
            </a:r>
            <a:r>
              <a:rPr spc="75"/>
              <a:t> </a:t>
            </a:r>
            <a:r>
              <a:t>A</a:t>
            </a:r>
            <a:r>
              <a:rPr spc="-45"/>
              <a:t> </a:t>
            </a:r>
            <a:r>
              <a:t>L</a:t>
            </a:r>
            <a:r>
              <a:rPr spc="390"/>
              <a:t> </a:t>
            </a:r>
            <a:r>
              <a:t>F</a:t>
            </a:r>
            <a:r>
              <a:rPr spc="-10"/>
              <a:t> </a:t>
            </a:r>
            <a:r>
              <a:t>A</a:t>
            </a:r>
            <a:r>
              <a:rPr spc="30"/>
              <a:t> </a:t>
            </a:r>
            <a:r>
              <a:t>B</a:t>
            </a:r>
            <a:r>
              <a:rPr spc="25"/>
              <a:t> </a:t>
            </a:r>
            <a:r>
              <a:t>R I</a:t>
            </a:r>
            <a:r>
              <a:rPr spc="40"/>
              <a:t> </a:t>
            </a:r>
            <a:r>
              <a:t>C S</a:t>
            </a:r>
            <a:r>
              <a:rPr spc="325"/>
              <a:t> </a:t>
            </a:r>
            <a:r>
              <a:t>O</a:t>
            </a:r>
            <a:r>
              <a:rPr spc="40"/>
              <a:t> </a:t>
            </a:r>
            <a:r>
              <a:t>F</a:t>
            </a:r>
            <a:r>
              <a:rPr spc="350"/>
              <a:t> </a:t>
            </a:r>
            <a:r>
              <a:t>A</a:t>
            </a:r>
            <a:r>
              <a:rPr spc="30"/>
              <a:t> </a:t>
            </a:r>
            <a:r>
              <a:t>M</a:t>
            </a:r>
            <a:r>
              <a:rPr spc="10"/>
              <a:t> </a:t>
            </a:r>
            <a:r>
              <a:t>E</a:t>
            </a:r>
            <a:r>
              <a:rPr spc="30"/>
              <a:t> </a:t>
            </a:r>
            <a:r>
              <a:t>R I</a:t>
            </a:r>
            <a:r>
              <a:rPr spc="35"/>
              <a:t> </a:t>
            </a:r>
            <a:r>
              <a:t>C </a:t>
            </a:r>
            <a:r>
              <a:rPr spc="-50"/>
              <a:t>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763" y="6440487"/>
            <a:ext cx="12187555" cy="6350"/>
          </a:xfrm>
          <a:custGeom>
            <a:avLst/>
            <a:gdLst/>
            <a:ahLst/>
            <a:cxnLst/>
            <a:rect l="l" t="t" r="r" b="b"/>
            <a:pathLst>
              <a:path w="12187555" h="6350">
                <a:moveTo>
                  <a:pt x="12187236" y="0"/>
                </a:moveTo>
                <a:lnTo>
                  <a:pt x="0" y="0"/>
                </a:lnTo>
                <a:lnTo>
                  <a:pt x="0" y="6350"/>
                </a:lnTo>
                <a:lnTo>
                  <a:pt x="12187236" y="6350"/>
                </a:lnTo>
                <a:lnTo>
                  <a:pt x="12187236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763" y="823975"/>
            <a:ext cx="12161520" cy="5060315"/>
          </a:xfrm>
          <a:custGeom>
            <a:avLst/>
            <a:gdLst/>
            <a:ahLst/>
            <a:cxnLst/>
            <a:rect l="l" t="t" r="r" b="b"/>
            <a:pathLst>
              <a:path w="12161520" h="5060315">
                <a:moveTo>
                  <a:pt x="0" y="2619375"/>
                </a:moveTo>
                <a:lnTo>
                  <a:pt x="12161455" y="2619375"/>
                </a:lnTo>
              </a:path>
              <a:path w="12161520" h="5060315">
                <a:moveTo>
                  <a:pt x="6248462" y="5059883"/>
                </a:moveTo>
                <a:lnTo>
                  <a:pt x="6248462" y="0"/>
                </a:lnTo>
              </a:path>
            </a:pathLst>
          </a:custGeom>
          <a:ln w="635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63" y="687451"/>
            <a:ext cx="12187555" cy="6350"/>
          </a:xfrm>
          <a:custGeom>
            <a:avLst/>
            <a:gdLst/>
            <a:ahLst/>
            <a:cxnLst/>
            <a:rect l="l" t="t" r="r" b="b"/>
            <a:pathLst>
              <a:path w="12187555" h="6350">
                <a:moveTo>
                  <a:pt x="12187236" y="0"/>
                </a:moveTo>
                <a:lnTo>
                  <a:pt x="0" y="0"/>
                </a:lnTo>
                <a:lnTo>
                  <a:pt x="0" y="6350"/>
                </a:lnTo>
                <a:lnTo>
                  <a:pt x="12187236" y="6350"/>
                </a:lnTo>
                <a:lnTo>
                  <a:pt x="12187236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1610" y="113030"/>
            <a:ext cx="8502015" cy="449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457" y="3562667"/>
            <a:ext cx="4298315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sz="1550" b="1" spc="30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COMMERCIALIZATION</a:t>
            </a:r>
            <a:r>
              <a:rPr sz="1550" b="1" spc="26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 spc="-10"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endParaRPr sz="15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3202" y="5181600"/>
            <a:ext cx="1416050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b="1" spc="-10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endParaRPr sz="15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3202" y="2012378"/>
            <a:ext cx="3560522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DIFFERENTIATION</a:t>
            </a:r>
            <a:r>
              <a:rPr sz="1550" b="1" spc="33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 spc="-10">
                <a:latin typeface="Arial" panose="020B0604020202020204" pitchFamily="34" charset="0"/>
                <a:cs typeface="Arial" panose="020B0604020202020204" pitchFamily="34" charset="0"/>
              </a:rPr>
              <a:t>FACTOR</a:t>
            </a:r>
            <a:r>
              <a:rPr lang="en-US" sz="1550" b="1" spc="-1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sz="15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457" y="751903"/>
            <a:ext cx="9118600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6268085" algn="l"/>
              </a:tabLst>
            </a:pP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sz="1550" b="1" spc="15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 spc="-10">
                <a:latin typeface="Arial" panose="020B0604020202020204" pitchFamily="34" charset="0"/>
                <a:cs typeface="Arial" panose="020B0604020202020204" pitchFamily="34" charset="0"/>
              </a:rPr>
              <a:t>DEMAND</a:t>
            </a: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	SCOPE</a:t>
            </a:r>
            <a:r>
              <a:rPr sz="1550" b="1" spc="14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550" b="1" spc="8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sz="1550" b="1" spc="13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550" b="1" spc="4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 spc="-10">
                <a:latin typeface="Arial" panose="020B0604020202020204" pitchFamily="34" charset="0"/>
                <a:cs typeface="Arial" panose="020B0604020202020204" pitchFamily="34" charset="0"/>
              </a:rPr>
              <a:t>AFFOA</a:t>
            </a:r>
            <a:endParaRPr sz="15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10959" y="5126418"/>
            <a:ext cx="2574290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FINANCIAL</a:t>
            </a:r>
            <a:r>
              <a:rPr sz="1550" b="1" spc="204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 spc="-10">
                <a:latin typeface="Arial" panose="020B0604020202020204" pitchFamily="34" charset="0"/>
                <a:cs typeface="Arial" panose="020B0604020202020204" pitchFamily="34" charset="0"/>
              </a:rPr>
              <a:t>COMMITMENT</a:t>
            </a:r>
            <a:endParaRPr sz="15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1457" y="1041336"/>
            <a:ext cx="5838825" cy="197618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24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3 – 5 sentences to describe market demand signal</a:t>
            </a: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451610" y="113030"/>
            <a:ext cx="8502015" cy="43986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[Company Name]</a:t>
            </a:r>
            <a:r>
              <a:rPr spc="13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pc="9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9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Proposal Title] </a:t>
            </a:r>
            <a:endParaRPr spc="-1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1456" y="4023842"/>
            <a:ext cx="5712143" cy="565476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41300" marR="5080" indent="-228600" algn="just">
              <a:lnSpc>
                <a:spcPct val="88600"/>
              </a:lnSpc>
              <a:spcBef>
                <a:spcPts val="265"/>
              </a:spcBef>
              <a:buFont typeface="Arial"/>
              <a:buChar char="•"/>
              <a:tabLst>
                <a:tab pos="241300" algn="l"/>
                <a:tab pos="243204" algn="l"/>
              </a:tabLst>
            </a:pPr>
            <a:r>
              <a:rPr sz="12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Commercialization timeline, targeting to launch the product in the next 12 – 18 months is required</a:t>
            </a:r>
          </a:p>
          <a:p>
            <a:pPr marL="241300" marR="5080" indent="-228600" algn="just">
              <a:lnSpc>
                <a:spcPct val="88600"/>
              </a:lnSpc>
              <a:spcBef>
                <a:spcPts val="265"/>
              </a:spcBef>
              <a:buFont typeface="Arial"/>
              <a:buChar char="•"/>
              <a:tabLst>
                <a:tab pos="241300" algn="l"/>
                <a:tab pos="243204" algn="l"/>
              </a:tabLst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Current stage </a:t>
            </a: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3202" y="2255773"/>
            <a:ext cx="5841365" cy="364972"/>
          </a:xfrm>
          <a:prstGeom prst="rect">
            <a:avLst/>
          </a:prstGeom>
        </p:spPr>
        <p:txBody>
          <a:bodyPr vert="horz" wrap="square" lIns="0" tIns="28575" rIns="0" bIns="0" rtlCol="0" anchor="t">
            <a:spAutoFit/>
          </a:bodyPr>
          <a:lstStyle/>
          <a:p>
            <a:pPr marL="241300" marR="66040" indent="-228600">
              <a:lnSpc>
                <a:spcPct val="91200"/>
              </a:lnSpc>
              <a:spcBef>
                <a:spcPts val="22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200" spc="-10">
                <a:latin typeface="Arial" panose="020B0604020202020204" pitchFamily="34" charset="0"/>
                <a:cs typeface="Arial" panose="020B0604020202020204" pitchFamily="34" charset="0"/>
              </a:rPr>
              <a:t>Highlight the product features that differentiate it from the market benchmark product(s)</a:t>
            </a: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64300" y="1048448"/>
            <a:ext cx="5489575" cy="389466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24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List AFFOA capabilities needed to accelerate your product commercialization</a:t>
            </a:r>
          </a:p>
          <a:p>
            <a:pPr marL="241300" marR="5080" indent="-229235">
              <a:lnSpc>
                <a:spcPct val="90000"/>
              </a:lnSpc>
              <a:spcBef>
                <a:spcPts val="24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Describe the specific needs and expectations of the support from AFFOA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467855" y="3562667"/>
            <a:ext cx="5332730" cy="2468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1750">
              <a:lnSpc>
                <a:spcPts val="1814"/>
              </a:lnSpc>
              <a:spcBef>
                <a:spcPts val="125"/>
              </a:spcBef>
            </a:pPr>
            <a:r>
              <a:rPr sz="1550" b="1"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r>
              <a:rPr sz="1550" b="1" spc="22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50" b="1" spc="-10">
                <a:latin typeface="Arial" panose="020B0604020202020204" pitchFamily="34" charset="0"/>
                <a:cs typeface="Arial" panose="020B0604020202020204" pitchFamily="34" charset="0"/>
              </a:rPr>
              <a:t>EXPECTATION</a:t>
            </a:r>
            <a:r>
              <a:rPr lang="en-US" sz="1550" b="1" spc="-1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sz="15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472554" y="3974261"/>
            <a:ext cx="5418455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1355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lang="en-US" sz="1200" spc="-10">
                <a:latin typeface="Arial" panose="020B0604020202020204" pitchFamily="34" charset="0"/>
                <a:cs typeface="Arial" panose="020B0604020202020204" pitchFamily="34" charset="0"/>
              </a:rPr>
              <a:t>Describe the expected outcome from the PAFF 3.0 project to help accelerate the product commercialization</a:t>
            </a: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72554" y="5514614"/>
            <a:ext cx="5212080" cy="7309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1395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1- 3 sentences to explain the financial commitment at a high level, not only the explanation of the 1:1 cost share but also a potential plan for product loyalty payment, revenue sharing, licensing AFFOA IP, co-proposal collaboration strategy, etc.</a:t>
            </a: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197D0449-9C48-8767-9F5A-6D390B0F2545}"/>
              </a:ext>
            </a:extLst>
          </p:cNvPr>
          <p:cNvSpPr txBox="1"/>
          <p:nvPr/>
        </p:nvSpPr>
        <p:spPr>
          <a:xfrm>
            <a:off x="223202" y="5474471"/>
            <a:ext cx="5712143" cy="362663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41300" marR="5080" indent="-228600" algn="just">
              <a:lnSpc>
                <a:spcPct val="88600"/>
              </a:lnSpc>
              <a:spcBef>
                <a:spcPts val="265"/>
              </a:spcBef>
              <a:buFont typeface="Arial"/>
              <a:buChar char="•"/>
              <a:tabLst>
                <a:tab pos="241300" algn="l"/>
                <a:tab pos="243204" algn="l"/>
              </a:tabLst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Describe the challenges to move forward along the commercialization timeline listed above</a:t>
            </a:r>
            <a:endParaRPr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446136D-D957-E3AC-DBB3-909CA6A19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2773" y="116493"/>
            <a:ext cx="1381102" cy="475099"/>
          </a:xfrm>
          <a:prstGeom prst="rect">
            <a:avLst/>
          </a:prstGeom>
        </p:spPr>
      </p:pic>
      <p:sp>
        <p:nvSpPr>
          <p:cNvPr id="11" name="object 13">
            <a:extLst>
              <a:ext uri="{FF2B5EF4-FFF2-40B4-BE49-F238E27FC236}">
                <a16:creationId xmlns:a16="http://schemas.microsoft.com/office/drawing/2014/main" id="{2E9412E1-BBB9-790E-EB5C-A46763944058}"/>
              </a:ext>
            </a:extLst>
          </p:cNvPr>
          <p:cNvSpPr txBox="1"/>
          <p:nvPr/>
        </p:nvSpPr>
        <p:spPr>
          <a:xfrm>
            <a:off x="223201" y="6568980"/>
            <a:ext cx="5841365" cy="168892"/>
          </a:xfrm>
          <a:prstGeom prst="rect">
            <a:avLst/>
          </a:prstGeom>
        </p:spPr>
        <p:txBody>
          <a:bodyPr vert="horz" wrap="square" lIns="0" tIns="28575" rIns="0" bIns="0" rtlCol="0" anchor="t">
            <a:spAutoFit/>
          </a:bodyPr>
          <a:lstStyle/>
          <a:p>
            <a:pPr marL="12700" marR="66040">
              <a:lnSpc>
                <a:spcPct val="91200"/>
              </a:lnSpc>
              <a:spcBef>
                <a:spcPts val="225"/>
              </a:spcBef>
              <a:tabLst>
                <a:tab pos="241300" algn="l"/>
              </a:tabLst>
            </a:pPr>
            <a:r>
              <a:rPr lang="en-US" sz="1000" spc="-10" dirty="0">
                <a:latin typeface="Arial"/>
                <a:cs typeface="Arial"/>
              </a:rPr>
              <a:t>Rev 12.12.25</a:t>
            </a:r>
            <a:endParaRPr sz="1000" spc="-1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3A268ABEFFC04E9C93358501514371" ma:contentTypeVersion="18" ma:contentTypeDescription="Create a new document." ma:contentTypeScope="" ma:versionID="e68679c4162bee943ae143637f8b4628">
  <xsd:schema xmlns:xsd="http://www.w3.org/2001/XMLSchema" xmlns:xs="http://www.w3.org/2001/XMLSchema" xmlns:p="http://schemas.microsoft.com/office/2006/metadata/properties" xmlns:ns2="282af737-3fe4-47b2-9d88-262b103b1d77" xmlns:ns3="bb000717-6db1-4a3e-af74-5066bd8f202d" targetNamespace="http://schemas.microsoft.com/office/2006/metadata/properties" ma:root="true" ma:fieldsID="72e2fe484a33421c652309b2877f8c62" ns2:_="" ns3:_="">
    <xsd:import namespace="282af737-3fe4-47b2-9d88-262b103b1d77"/>
    <xsd:import namespace="bb000717-6db1-4a3e-af74-5066bd8f20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Form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Not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2af737-3fe4-47b2-9d88-262b103b1d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Form" ma:index="13" nillable="true" ma:displayName="Form" ma:format="Dropdown" ma:internalName="Form">
      <xsd:simpleType>
        <xsd:restriction base="dms:Text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1a4ea7e-770d-42de-815a-9508badaef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000717-6db1-4a3e-af74-5066bd8f20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71e4968-c797-4f65-aee0-c34cb59a04a5}" ma:internalName="TaxCatchAll" ma:showField="CatchAllData" ma:web="bb000717-6db1-4a3e-af74-5066bd8f20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2af737-3fe4-47b2-9d88-262b103b1d77">
      <Terms xmlns="http://schemas.microsoft.com/office/infopath/2007/PartnerControls"/>
    </lcf76f155ced4ddcb4097134ff3c332f>
    <Form xmlns="282af737-3fe4-47b2-9d88-262b103b1d77" xsi:nil="true"/>
    <TaxCatchAll xmlns="bb000717-6db1-4a3e-af74-5066bd8f202d" xsi:nil="true"/>
    <Notes xmlns="282af737-3fe4-47b2-9d88-262b103b1d7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4DD94C-7909-4821-B1F3-3828423584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2af737-3fe4-47b2-9d88-262b103b1d77"/>
    <ds:schemaRef ds:uri="bb000717-6db1-4a3e-af74-5066bd8f20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7E7CD1-97E5-4A01-A255-F1FB5A23B364}">
  <ds:schemaRefs>
    <ds:schemaRef ds:uri="282af737-3fe4-47b2-9d88-262b103b1d77"/>
    <ds:schemaRef ds:uri="bb000717-6db1-4a3e-af74-5066bd8f202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2C0A718-A056-42D0-9EE1-C2A173746D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[Company Name] – [Proposal Title]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Guan Wang</dc:creator>
  <cp:revision>8</cp:revision>
  <dcterms:created xsi:type="dcterms:W3CDTF">2024-10-09T15:44:38Z</dcterms:created>
  <dcterms:modified xsi:type="dcterms:W3CDTF">2025-12-12T15:31:14Z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2024-10-08T00:00:00Z</vt:filetime>
  </property>
  <property fmtid="{D5CDD505-2E9C-101B-9397-08002B2CF9AE}" pid="3" name="LastSaved">
    <vt:filetime>2024-10-09T00:00:00Z</vt:filetime>
  </property>
  <property fmtid="{D5CDD505-2E9C-101B-9397-08002B2CF9AE}" pid="4" name="ContentTypeId">
    <vt:lpwstr>0x010100673A268ABEFFC04E9C93358501514371</vt:lpwstr>
  </property>
  <property fmtid="{D5CDD505-2E9C-101B-9397-08002B2CF9AE}" pid="5" name="MediaServiceImageTags">
    <vt:lpwstr/>
  </property>
</Properties>
</file>